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0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EMI CARMEN MARTIN GARCIA" userId="2a059de2-4df6-4d1f-8269-84fb874341c0" providerId="ADAL" clId="{A78829B1-0E7B-45E0-81F7-ED548EDA6457}"/>
    <pc:docChg chg="custSel modSld">
      <pc:chgData name="NOEMI CARMEN MARTIN GARCIA" userId="2a059de2-4df6-4d1f-8269-84fb874341c0" providerId="ADAL" clId="{A78829B1-0E7B-45E0-81F7-ED548EDA6457}" dt="2024-11-20T12:13:31.990" v="54" actId="1037"/>
      <pc:docMkLst>
        <pc:docMk/>
      </pc:docMkLst>
      <pc:sldChg chg="delSp modSp mod">
        <pc:chgData name="NOEMI CARMEN MARTIN GARCIA" userId="2a059de2-4df6-4d1f-8269-84fb874341c0" providerId="ADAL" clId="{A78829B1-0E7B-45E0-81F7-ED548EDA6457}" dt="2024-11-20T12:13:31.990" v="54" actId="1037"/>
        <pc:sldMkLst>
          <pc:docMk/>
          <pc:sldMk cId="3657481569" sldId="260"/>
        </pc:sldMkLst>
        <pc:spChg chg="mod">
          <ac:chgData name="NOEMI CARMEN MARTIN GARCIA" userId="2a059de2-4df6-4d1f-8269-84fb874341c0" providerId="ADAL" clId="{A78829B1-0E7B-45E0-81F7-ED548EDA6457}" dt="2024-11-20T12:13:31.990" v="54" actId="1037"/>
          <ac:spMkLst>
            <pc:docMk/>
            <pc:sldMk cId="3657481569" sldId="260"/>
            <ac:spMk id="11" creationId="{B87BBC39-BBD3-9233-0DE1-8AC97DFA0226}"/>
          </ac:spMkLst>
        </pc:spChg>
        <pc:spChg chg="del mod">
          <ac:chgData name="NOEMI CARMEN MARTIN GARCIA" userId="2a059de2-4df6-4d1f-8269-84fb874341c0" providerId="ADAL" clId="{A78829B1-0E7B-45E0-81F7-ED548EDA6457}" dt="2024-11-20T12:13:21.473" v="3" actId="478"/>
          <ac:spMkLst>
            <pc:docMk/>
            <pc:sldMk cId="3657481569" sldId="260"/>
            <ac:spMk id="12" creationId="{B27065FB-8324-285E-723C-3E11B0A286B5}"/>
          </ac:spMkLst>
        </pc:spChg>
        <pc:picChg chg="del">
          <ac:chgData name="NOEMI CARMEN MARTIN GARCIA" userId="2a059de2-4df6-4d1f-8269-84fb874341c0" providerId="ADAL" clId="{A78829B1-0E7B-45E0-81F7-ED548EDA6457}" dt="2024-11-20T12:13:19.285" v="1" actId="478"/>
          <ac:picMkLst>
            <pc:docMk/>
            <pc:sldMk cId="3657481569" sldId="260"/>
            <ac:picMk id="6" creationId="{E0631AB6-9A67-210F-C753-456F38B6B68F}"/>
          </ac:picMkLst>
        </pc:picChg>
        <pc:picChg chg="del">
          <ac:chgData name="NOEMI CARMEN MARTIN GARCIA" userId="2a059de2-4df6-4d1f-8269-84fb874341c0" providerId="ADAL" clId="{A78829B1-0E7B-45E0-81F7-ED548EDA6457}" dt="2024-11-20T12:13:19.871" v="2" actId="478"/>
          <ac:picMkLst>
            <pc:docMk/>
            <pc:sldMk cId="3657481569" sldId="260"/>
            <ac:picMk id="7" creationId="{0456595F-C0B6-5D37-96D3-3CEEF0A53FCA}"/>
          </ac:picMkLst>
        </pc:picChg>
        <pc:picChg chg="mod">
          <ac:chgData name="NOEMI CARMEN MARTIN GARCIA" userId="2a059de2-4df6-4d1f-8269-84fb874341c0" providerId="ADAL" clId="{A78829B1-0E7B-45E0-81F7-ED548EDA6457}" dt="2024-11-20T12:13:31.990" v="54" actId="1037"/>
          <ac:picMkLst>
            <pc:docMk/>
            <pc:sldMk cId="3657481569" sldId="260"/>
            <ac:picMk id="9" creationId="{4BE98097-0DF2-E130-AAB7-ED7FB20C5CA3}"/>
          </ac:picMkLst>
        </pc:picChg>
        <pc:picChg chg="mod">
          <ac:chgData name="NOEMI CARMEN MARTIN GARCIA" userId="2a059de2-4df6-4d1f-8269-84fb874341c0" providerId="ADAL" clId="{A78829B1-0E7B-45E0-81F7-ED548EDA6457}" dt="2024-11-20T12:13:31.990" v="54" actId="1037"/>
          <ac:picMkLst>
            <pc:docMk/>
            <pc:sldMk cId="3657481569" sldId="260"/>
            <ac:picMk id="10" creationId="{9BC467DE-7977-B589-C946-AE7885387E3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14FA1-1E1A-40A5-DDE9-6C3F42269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6F2028-94DF-151C-A0CD-85CD3FE60D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45B01B-E9D1-46EE-9414-CA9720A40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6FD77-FAF0-4B27-9AD5-B0AFE7299562}" type="datetimeFigureOut">
              <a:rPr lang="es-ES" smtClean="0"/>
              <a:t>20/11/2024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2CB6F1-21D1-97BA-76C3-8FE52C0EF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FD9F53-8C02-A9B5-A8DE-A98C936C2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0F8D-A3AA-475D-8CC3-2A993CA287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134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40E470-F1F1-41B4-EB12-6A8C6FB2B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92AA291-14C1-4A8E-AC36-DB1EDE717B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E61FDF-BCCA-92A1-775A-11B3519F2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6FD77-FAF0-4B27-9AD5-B0AFE7299562}" type="datetimeFigureOut">
              <a:rPr lang="es-ES" smtClean="0"/>
              <a:t>20/11/2024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57F680-882D-4311-91E0-4567F81D7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79645A-879F-B970-CC68-8958B0D48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0F8D-A3AA-475D-8CC3-2A993CA287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84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667C633-87E1-58D7-9AC5-8F3DD89595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9E98DAE-FBBD-6CB5-A3C9-E70834F287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315E7C-A60C-07D5-046A-73D4CCA36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6FD77-FAF0-4B27-9AD5-B0AFE7299562}" type="datetimeFigureOut">
              <a:rPr lang="es-ES" smtClean="0"/>
              <a:t>20/11/2024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0D8F65-4197-DB7F-0C1D-4B73ACD44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7CCF3F-894E-7D6B-1F0E-A575E8C9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0F8D-A3AA-475D-8CC3-2A993CA287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910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00DEEF-7CD5-C27E-D29A-9C90A2651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1E420B-D9AC-9A6A-9D93-AD834DEDB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3BB5F2-F6CE-EE8E-C796-FBF831C5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6FD77-FAF0-4B27-9AD5-B0AFE7299562}" type="datetimeFigureOut">
              <a:rPr lang="es-ES" smtClean="0"/>
              <a:t>20/11/2024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AE395E-4DC2-9B5E-FFA5-15F90691D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E5F9CC-D235-D9B7-031D-1C45287CC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0F8D-A3AA-475D-8CC3-2A993CA287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120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D5DCE7-9B9C-2A3D-3CF1-C0186DFAD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C5B21D-1D5E-A835-B4FC-B577FBC0C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A94B45-0502-C4BF-BAD3-B93319FC4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6FD77-FAF0-4B27-9AD5-B0AFE7299562}" type="datetimeFigureOut">
              <a:rPr lang="es-ES" smtClean="0"/>
              <a:t>20/11/2024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B3BF98-D6FD-041A-CABC-662360B67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3F38D3-02F8-3801-C9F1-17D45CA1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0F8D-A3AA-475D-8CC3-2A993CA287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064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91CAB1-0E37-D0C4-E586-35E6B0E7E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1170B3-C740-2022-7973-016568CBAB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1D383D-CE32-1A44-8990-75830AF32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ECF058-E0B4-90D3-176B-EC87763FB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6FD77-FAF0-4B27-9AD5-B0AFE7299562}" type="datetimeFigureOut">
              <a:rPr lang="es-ES" smtClean="0"/>
              <a:t>20/11/2024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4EFDD8-0212-CA6E-9268-007D5A211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42424C-DACF-AA32-6205-0B0B73148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0F8D-A3AA-475D-8CC3-2A993CA287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6703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D713F3-8EBF-A47E-1470-14414A2FC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E5620D-DBD0-A696-03E4-47683E82C6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14B117-0070-6A4B-D916-F602ACD6B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95F1FE7-DD1A-5EBF-1C18-D41843CDC7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FDE716A-1C84-20D1-D539-4A62021F9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121FB4E-2203-8ED2-14C2-83B5322BE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6FD77-FAF0-4B27-9AD5-B0AFE7299562}" type="datetimeFigureOut">
              <a:rPr lang="es-ES" smtClean="0"/>
              <a:t>20/11/2024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DF0D76-C0C3-E74A-A9F9-894316AC9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FE934C3-41F7-2018-D24D-D0C4407AA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0F8D-A3AA-475D-8CC3-2A993CA287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856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E3D5FD-D897-4FF0-7118-4CA344F86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34F22A-000C-52F4-C584-A06F06FF4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6FD77-FAF0-4B27-9AD5-B0AFE7299562}" type="datetimeFigureOut">
              <a:rPr lang="es-ES" smtClean="0"/>
              <a:t>20/11/2024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548614B-B142-40CE-B761-2FD73148E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DC8E4A7-267F-63E4-8A9D-B79E93591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0F8D-A3AA-475D-8CC3-2A993CA287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5786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13E04A-F38C-5BD9-C74D-2CC5DF685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6FD77-FAF0-4B27-9AD5-B0AFE7299562}" type="datetimeFigureOut">
              <a:rPr lang="es-ES" smtClean="0"/>
              <a:t>20/11/2024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5005514-C115-32BF-92C5-875EC5411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C00D479-BB74-B49D-77E4-D3B54D9E2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0F8D-A3AA-475D-8CC3-2A993CA287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549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FD4322-EB06-3511-D907-2BB93DC15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058B92-8CBB-93E2-2224-2E9530B24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99AC572-CA29-91DA-DF68-6528866F9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1F2EA37-D271-9EB3-A5CD-CEA133C32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6FD77-FAF0-4B27-9AD5-B0AFE7299562}" type="datetimeFigureOut">
              <a:rPr lang="es-ES" smtClean="0"/>
              <a:t>20/11/2024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8877BE-9CB9-FF31-C9BA-AC9C0992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2CA59F-E700-B0AB-4BA2-03F06720E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0F8D-A3AA-475D-8CC3-2A993CA287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460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925EC-DF83-780A-1AAF-07CB49A7D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4D5FA44-23B0-9EC9-F253-FC3D08B682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E1BF37A-C0D3-C3EC-22A4-27900256DC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179001-4DE8-8071-1B75-6B7AAF20F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6FD77-FAF0-4B27-9AD5-B0AFE7299562}" type="datetimeFigureOut">
              <a:rPr lang="es-ES" smtClean="0"/>
              <a:t>20/11/2024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77FEAF-D4D5-877C-BD8F-91D591C34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AD7A4E-B170-344A-1F8E-D61C12F99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0F8D-A3AA-475D-8CC3-2A993CA287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613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DCF548C-200D-80CA-B7FC-9A41C6911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0EB70F-90A5-ACA1-0FEC-AFF4D11E4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6B6D23-B428-DCCD-B8A9-8715140276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16FD77-FAF0-4B27-9AD5-B0AFE7299562}" type="datetimeFigureOut">
              <a:rPr lang="es-ES" smtClean="0"/>
              <a:t>20/11/2024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A3D84D-65AA-1813-FFB8-7230772B8A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D5EA47-85C9-884A-6623-61748A1E7E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5F0F8D-A3AA-475D-8CC3-2A993CA287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66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jc.uva.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4E7DEF-5E9B-E899-86F4-CC1AB1C1E4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4BE98097-0DF2-E130-AAB7-ED7FB20C5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3324" y="1700612"/>
            <a:ext cx="653223" cy="655408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BC467DE-7977-B589-C946-AE7885387E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7907" y="1686946"/>
            <a:ext cx="698690" cy="697649"/>
          </a:xfrm>
          <a:prstGeom prst="rect">
            <a:avLst/>
          </a:prstGeom>
        </p:spPr>
      </p:pic>
      <p:sp>
        <p:nvSpPr>
          <p:cNvPr id="11" name="Subtítulo 2">
            <a:extLst>
              <a:ext uri="{FF2B5EF4-FFF2-40B4-BE49-F238E27FC236}">
                <a16:creationId xmlns:a16="http://schemas.microsoft.com/office/drawing/2014/main" id="{B87BBC39-BBD3-9233-0DE1-8AC97DFA02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7512" y="2416804"/>
            <a:ext cx="4294864" cy="2711787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s-ES" sz="1100" b="1" dirty="0">
                <a:solidFill>
                  <a:srgbClr val="00000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Nombre y Apellido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s-ES" sz="1100" b="1" dirty="0">
                <a:solidFill>
                  <a:srgbClr val="00000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Categoría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s-ES" sz="1100" b="1" dirty="0">
                <a:solidFill>
                  <a:srgbClr val="00000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Departamento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s-ES" sz="1100" i="1" dirty="0">
                <a:solidFill>
                  <a:srgbClr val="00000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Universidad de Valladolid</a:t>
            </a:r>
          </a:p>
          <a:p>
            <a:pPr algn="l" fontAlgn="base">
              <a:lnSpc>
                <a:spcPct val="120000"/>
              </a:lnSpc>
              <a:spcBef>
                <a:spcPts val="0"/>
              </a:spcBef>
            </a:pPr>
            <a:r>
              <a:rPr lang="es-ES" sz="1100" i="1" dirty="0">
                <a:solidFill>
                  <a:srgbClr val="00000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Facultad de Ciencias Sociales, Jurídicas y de la Comunicación del Campus María Zambrano de Segovia</a:t>
            </a:r>
          </a:p>
          <a:p>
            <a:pPr algn="l" fontAlgn="base">
              <a:lnSpc>
                <a:spcPct val="120000"/>
              </a:lnSpc>
              <a:spcBef>
                <a:spcPts val="0"/>
              </a:spcBef>
            </a:pPr>
            <a:r>
              <a:rPr lang="es-ES" sz="1100" i="1" dirty="0">
                <a:solidFill>
                  <a:srgbClr val="00000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Plaza de la Universidad, 1. 40005 Segovia</a:t>
            </a:r>
          </a:p>
          <a:p>
            <a:pPr algn="l" fontAlgn="base">
              <a:lnSpc>
                <a:spcPct val="120000"/>
              </a:lnSpc>
              <a:spcBef>
                <a:spcPts val="0"/>
              </a:spcBef>
            </a:pPr>
            <a:r>
              <a:rPr lang="es-ES" sz="1100" dirty="0">
                <a:solidFill>
                  <a:srgbClr val="00000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Número de teléfono </a:t>
            </a:r>
          </a:p>
          <a:p>
            <a:pPr algn="l" fontAlgn="base">
              <a:lnSpc>
                <a:spcPct val="120000"/>
              </a:lnSpc>
              <a:spcBef>
                <a:spcPts val="0"/>
              </a:spcBef>
            </a:pPr>
            <a:r>
              <a:rPr lang="es-ES" sz="1100" dirty="0">
                <a:latin typeface="Franklin Gothic Book" panose="020B0503020102020204" pitchFamily="34" charset="0"/>
                <a:cs typeface="Times New Roman" panose="02020603050405020304" pitchFamily="18" charset="0"/>
                <a:hlinkClick r:id="rId4"/>
              </a:rPr>
              <a:t>https://sjc.uva.es/</a:t>
            </a:r>
            <a:endParaRPr lang="es-ES" sz="1100" dirty="0">
              <a:latin typeface="Franklin Gothic Book" panose="020B0503020102020204" pitchFamily="34" charset="0"/>
              <a:cs typeface="Times New Roman" panose="02020603050405020304" pitchFamily="18" charset="0"/>
            </a:endParaRPr>
          </a:p>
          <a:p>
            <a:pPr algn="l" fontAlgn="base">
              <a:lnSpc>
                <a:spcPct val="120000"/>
              </a:lnSpc>
              <a:spcBef>
                <a:spcPts val="0"/>
              </a:spcBef>
            </a:pPr>
            <a:endParaRPr lang="es-ES" sz="1100" dirty="0">
              <a:latin typeface="Franklin Gothic Book" panose="020B0503020102020204" pitchFamily="34" charset="0"/>
              <a:cs typeface="Times New Roman" panose="02020603050405020304" pitchFamily="18" charset="0"/>
            </a:endParaRPr>
          </a:p>
          <a:p>
            <a:pPr algn="l" fontAlgn="base">
              <a:lnSpc>
                <a:spcPct val="120000"/>
              </a:lnSpc>
              <a:spcBef>
                <a:spcPts val="0"/>
              </a:spcBef>
            </a:pPr>
            <a:endParaRPr lang="es-ES" sz="1100" dirty="0">
              <a:latin typeface="Franklin Gothic Book" panose="020B050302010202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74815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44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Franklin Gothic Book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Victoria Pérez</dc:creator>
  <cp:lastModifiedBy>NOEMI CARMEN MARTIN GARCIA</cp:lastModifiedBy>
  <cp:revision>12</cp:revision>
  <dcterms:created xsi:type="dcterms:W3CDTF">2024-10-16T07:17:58Z</dcterms:created>
  <dcterms:modified xsi:type="dcterms:W3CDTF">2024-11-20T12:13:33Z</dcterms:modified>
</cp:coreProperties>
</file>